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624638"/>
            <a:chOff x="173" y="66"/>
            <a:chExt cx="5320" cy="4173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GmbH</a:t>
                </a:r>
                <a:endParaRPr lang="de-DE" sz="1400" b="1" dirty="0">
                  <a:latin typeface="Times New Roman" pitchFamily="18" charset="0"/>
                </a:endParaRP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88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>
                  <a:latin typeface="Times New Roman" pitchFamily="18" charset="0"/>
                </a:rPr>
                <a:t>http://www.reliatech.de / info@reliatech.de</a:t>
              </a: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732421" y="908274"/>
            <a:ext cx="36792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mouse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soluble CD105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S01-022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S01-023)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hteck 4"/>
          <p:cNvSpPr>
            <a:spLocks noChangeArrowheads="1"/>
          </p:cNvSpPr>
          <p:nvPr/>
        </p:nvSpPr>
        <p:spPr bwMode="auto">
          <a:xfrm>
            <a:off x="2257141" y="5395748"/>
            <a:ext cx="464107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defTabSz="914400"/>
            <a:r>
              <a:rPr lang="de-DE" sz="1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Figure</a:t>
            </a:r>
            <a:r>
              <a:rPr lang="de-DE" sz="1200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1: 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SDS-PAGE analysis of 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recombinant 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mouse soluble CD105 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produced 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 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insect cells. 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Sample was loaded under 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reducing 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conditions in 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10% 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SDS-polyacrylamide gel and stained with 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Coomassie blue. </a:t>
            </a:r>
            <a:endParaRPr lang="en-US" sz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066" y="1594908"/>
            <a:ext cx="1412345" cy="350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40</cp:revision>
  <dcterms:created xsi:type="dcterms:W3CDTF">2011-09-08T13:23:55Z</dcterms:created>
  <dcterms:modified xsi:type="dcterms:W3CDTF">2015-03-23T13:08:18Z</dcterms:modified>
</cp:coreProperties>
</file>